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24FF-405F-4545-B90F-7518084AC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23D44-2CCA-43D9-BC5C-F2123F341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08D9A-83BD-42C3-90E8-BF0092A6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E1DED-7FD2-46A5-9A34-1CA3791D4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CE767-81A0-41C7-AA84-C83CD233C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9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751D3-5C89-455A-BE98-07C853F82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CD4BE-8171-4456-A945-0F9C18C5C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1A13B-A822-4DAA-9CAE-3C1907093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B92A2-2D79-4C48-A599-25319383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A6387-0402-4F66-8BFB-8A54F7E7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32BB5F-C490-4256-9360-C8F64EEC7A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EC802-D558-4787-A545-6F7BAC2D1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EBBC9-B71E-4FEB-83FB-B63FB63A3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4F3BA-A8E7-43A3-A518-5946CD59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67E0E-83D5-4BB6-981E-D0494405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1782-7227-4B0E-853D-788886141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39A1-37EC-4808-BF68-8A1CFD51C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1B0E-7EF4-4023-8280-138BBE70D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F0704-7E4F-4047-994E-F0CE5704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11AE-A312-473E-8C82-E352F7F04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940C-00C0-4AB0-B086-BDB712F4F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E3764-520E-4C96-A159-843AAB2B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DB0D7-7169-4208-9478-DD2DFFAC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42B22-420D-4454-846C-9E6023EE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CD28F-DD91-49F8-BB7F-D877CD31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6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D23D-9DFC-492B-A7E3-85C60032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11FB-DAB2-4855-831A-91C5E879EA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39CF7-337A-4F49-A8D8-59E0C8285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A73825-95F1-49B0-AC67-2B3F0564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0C80A-3153-4F09-8B22-BC686F06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6F921-74B1-4CC6-A2B9-402F4333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86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B40E-B899-4F72-B582-218EE7CAC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04746-5A6C-4A24-8DE0-D2EEB4480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0EDF6-8E9F-4079-BDF6-E5B46E44F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58661-5647-4785-8A45-06D255D64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53128C-3FD2-47D3-816C-8DE9919EE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F6D976-B980-4888-AA86-C94AB3CB2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281A97-10B3-49FD-88A6-7042E7ECD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E68CA-55ED-44DF-89F3-803436AF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5254-B9C1-4939-9249-81DB523D5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EDDF2-D579-4B73-B9A6-837A62079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387543-15B5-470B-8DBC-CE39CAC8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325E2-8644-4F6C-B4D4-8CC3680A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9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C81171-1F0B-4139-BCB7-9C728881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809300-7D5C-408B-84F0-B317D095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771BB-3B0F-49C3-A54E-395FFA62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2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1DB6-C8B1-49C6-9387-12B96D78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0C2F3-531E-4065-9DAB-F93ED56D3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970E7-1D1C-4E4E-AE83-EC26A8245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486D7-BA3B-4CE7-BBAE-60599E96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7557E-1806-4878-BE65-724E14F3B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DF2A4-877A-48B0-AF5B-7C8FC10B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5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54FF-D387-434E-A882-D4590DB0D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63D4D-F837-449C-8CFE-D8F4F2816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DF04F-4032-4613-898E-730990416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EDCDA-D31F-4775-B994-0AB57B0D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4B968-B1F2-49B4-9108-CCC01F996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EB0C7-D9D5-4E5F-A901-E689E770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3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5348C-FDB2-4858-A3E1-E6848F55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DAEDF-BCD4-4EC0-A0CF-D84E13C1F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C529DB-FCF0-4906-815C-A88781587A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660E0-DB4E-4D23-B027-8247F4CDF1C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62515-C907-4446-8798-827414EBB5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23578-E705-43F1-858A-A1041A3EA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5A58-B953-4A98-9BE3-B2207DD3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4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reth.denyer@sydney.edu.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areth.denyer@m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rethdenyer.github.io/gc2/" TargetMode="External"/><Relationship Id="rId5" Type="http://schemas.openxmlformats.org/officeDocument/2006/relationships/hyperlink" Target="https://garethdenyer.github.io/gc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areth.denyer@me.com" TargetMode="External"/><Relationship Id="rId2" Type="http://schemas.openxmlformats.org/officeDocument/2006/relationships/hyperlink" Target="mailto:gareth.denyer@sydney.edu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EC6E1-37D4-44D2-A730-0AFED7836D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Croquet and Gateball Simulators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7BB3F-8315-467F-AFC2-DCE67C3A6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Gareth Denyer</a:t>
            </a:r>
          </a:p>
        </p:txBody>
      </p:sp>
      <p:sp>
        <p:nvSpPr>
          <p:cNvPr id="20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997FD83-02CA-4AC8-AD3E-B6D8BEA06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83" r="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2C0E29-3A64-4769-B4A1-4945EDA32478}"/>
              </a:ext>
            </a:extLst>
          </p:cNvPr>
          <p:cNvSpPr txBox="1"/>
          <p:nvPr/>
        </p:nvSpPr>
        <p:spPr>
          <a:xfrm>
            <a:off x="5858913" y="55294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gareth.denyer@sydney.edu.au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/>
              <a:t>or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gareth.denyer@me.com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73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C3975-B7F6-4483-B78A-360BD819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938" y="757112"/>
            <a:ext cx="42490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6D0EE-D8AE-4409-9312-8BF1FEC9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872" y="2112755"/>
            <a:ext cx="5290456" cy="3810920"/>
          </a:xfrm>
        </p:spPr>
        <p:txBody>
          <a:bodyPr anchor="t">
            <a:normAutofit/>
          </a:bodyPr>
          <a:lstStyle/>
          <a:p>
            <a:r>
              <a:rPr lang="en-US" sz="2400" dirty="0"/>
              <a:t>Set up and save scenarios</a:t>
            </a:r>
          </a:p>
          <a:p>
            <a:r>
              <a:rPr lang="en-US" sz="2400" dirty="0"/>
              <a:t>Experiment with lines of play</a:t>
            </a:r>
          </a:p>
          <a:p>
            <a:pPr lvl="1"/>
            <a:r>
              <a:rPr lang="en-US" dirty="0"/>
              <a:t>Using the Physics Engine of Unity</a:t>
            </a:r>
          </a:p>
          <a:p>
            <a:r>
              <a:rPr lang="en-US" sz="2400" dirty="0"/>
              <a:t>Replay – Productive Failure</a:t>
            </a:r>
          </a:p>
          <a:p>
            <a:r>
              <a:rPr lang="en-US" sz="2400" dirty="0"/>
              <a:t>Adjust player attributes</a:t>
            </a:r>
          </a:p>
          <a:p>
            <a:pPr lvl="1"/>
            <a:r>
              <a:rPr lang="en-US" dirty="0"/>
              <a:t>Accuracy aim/length, other skills</a:t>
            </a:r>
          </a:p>
          <a:p>
            <a:r>
              <a:rPr lang="en-US" sz="2400" dirty="0"/>
              <a:t>Record Games</a:t>
            </a:r>
          </a:p>
          <a:p>
            <a:r>
              <a:rPr lang="en-US" sz="2400" dirty="0"/>
              <a:t>Play against others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61CCD1D-1D04-44B1-9447-44BE092AE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r="20394" b="2"/>
          <a:stretch/>
        </p:blipFill>
        <p:spPr bwMode="auto"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6FC2E9-F316-48DB-9D65-4ACB37CE2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161" b="19526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2066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BEAC7-F71B-488C-86FF-95423F51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531" y="367880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92D050"/>
                </a:solidFill>
              </a:rPr>
              <a:t>Current Versions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9A108-EF27-4A46-B46F-415344263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9" b="1"/>
          <a:stretch/>
        </p:blipFill>
        <p:spPr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DCB0E8-93FC-484F-9C7B-838DF5490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" r="2" b="2"/>
          <a:stretch/>
        </p:blipFill>
        <p:spPr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</p:spPr>
      </p:pic>
      <p:grpSp>
        <p:nvGrpSpPr>
          <p:cNvPr id="18" name="Group 13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CF63E-7843-485F-8575-48BB54B96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9179" y="1691318"/>
            <a:ext cx="5187476" cy="351568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5"/>
              </a:rPr>
              <a:t>https://garethdenyer.github.io/gc/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  <a:hlinkClick r:id="rId6"/>
              </a:rPr>
              <a:t>https://garethdenyer.github.io/gc2/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BOTH addresses work for now – updates alternate between each</a:t>
            </a:r>
          </a:p>
          <a:p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Will have a proper system for this soon </a:t>
            </a:r>
            <a:r>
              <a:rPr lang="en-US" sz="2400" dirty="0">
                <a:solidFill>
                  <a:schemeClr val="bg1">
                    <a:alpha val="8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CDF238-54D6-49FF-8653-C9959656DE2D}"/>
              </a:ext>
            </a:extLst>
          </p:cNvPr>
          <p:cNvSpPr txBox="1"/>
          <p:nvPr/>
        </p:nvSpPr>
        <p:spPr>
          <a:xfrm>
            <a:off x="487746" y="2070255"/>
            <a:ext cx="511290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err="1"/>
              <a:t>Gateball</a:t>
            </a:r>
            <a:r>
              <a:rPr lang="en-US" sz="2400" dirty="0"/>
              <a:t> Intro Video </a:t>
            </a:r>
            <a:r>
              <a:rPr lang="en-US" dirty="0">
                <a:solidFill>
                  <a:srgbClr val="0070C0"/>
                </a:solidFill>
              </a:rPr>
              <a:t>https://www.youtube.com/watch?v=zO3czCRvp2E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65599B-C4A5-4E65-809B-F848CC13F5E4}"/>
              </a:ext>
            </a:extLst>
          </p:cNvPr>
          <p:cNvSpPr txBox="1"/>
          <p:nvPr/>
        </p:nvSpPr>
        <p:spPr>
          <a:xfrm>
            <a:off x="589346" y="5750005"/>
            <a:ext cx="5112908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GC Intro Video </a:t>
            </a:r>
            <a:r>
              <a:rPr lang="en-US" dirty="0">
                <a:solidFill>
                  <a:srgbClr val="0070C0"/>
                </a:solidFill>
              </a:rPr>
              <a:t>https://www.youtube.com/watch?v=smHI7pY_HUw</a:t>
            </a:r>
          </a:p>
        </p:txBody>
      </p:sp>
    </p:spTree>
    <p:extLst>
      <p:ext uri="{BB962C8B-B14F-4D97-AF65-F5344CB8AC3E}">
        <p14:creationId xmlns:p14="http://schemas.microsoft.com/office/powerpoint/2010/main" val="161868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DBC53-A6A3-4A9B-A8E5-37EA8319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rgbClr val="92D050"/>
                </a:solidFill>
              </a:rPr>
              <a:t>Please Have a Go</a:t>
            </a:r>
            <a:r>
              <a:rPr lang="en-US" dirty="0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13A5-CCA3-42AE-8D31-4E83143E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935164" cy="4215384"/>
          </a:xfrm>
        </p:spPr>
        <p:txBody>
          <a:bodyPr anchor="t">
            <a:normAutofit fontScale="92500" lnSpcReduction="20000"/>
          </a:bodyPr>
          <a:lstStyle/>
          <a:p>
            <a:r>
              <a:rPr lang="en-US" sz="2400" dirty="0"/>
              <a:t>Give feedback and suggestion to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gareth.denyer@sydney.edu.au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or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gareth.denyer@me.com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So far great input from several folk, especially:</a:t>
            </a:r>
          </a:p>
          <a:p>
            <a:pPr marL="0" indent="0" algn="ctr">
              <a:buNone/>
            </a:pPr>
            <a:r>
              <a:rPr lang="en-US" sz="2400" dirty="0"/>
              <a:t>Greg Bury, Peter Landrebe, Peter Freer, </a:t>
            </a:r>
          </a:p>
          <a:p>
            <a:pPr marL="0" indent="0" algn="ctr">
              <a:buNone/>
            </a:pPr>
            <a:r>
              <a:rPr lang="en-US" sz="2400" dirty="0"/>
              <a:t>John Park, Kevin Beard, </a:t>
            </a:r>
          </a:p>
          <a:p>
            <a:pPr marL="0" indent="0" algn="ctr">
              <a:buNone/>
            </a:pPr>
            <a:r>
              <a:rPr lang="en-US" sz="2400" dirty="0"/>
              <a:t>Alison Sharpe, Alix Verge, Kate Patrick, Chris </a:t>
            </a:r>
            <a:r>
              <a:rPr lang="en-US" sz="2400" dirty="0" err="1"/>
              <a:t>Lavina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Special thanks to my Unity Tutor, Rohann Dorabjee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6662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206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Croquet and Gateball Simulators</vt:lpstr>
      <vt:lpstr>Purpose</vt:lpstr>
      <vt:lpstr>Current Versions</vt:lpstr>
      <vt:lpstr>Please Have a Go….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Croquet and Gateball Simulators</dc:title>
  <dc:creator>Gareth</dc:creator>
  <cp:lastModifiedBy>Gareth</cp:lastModifiedBy>
  <cp:revision>6</cp:revision>
  <dcterms:created xsi:type="dcterms:W3CDTF">2021-09-14T02:28:04Z</dcterms:created>
  <dcterms:modified xsi:type="dcterms:W3CDTF">2021-09-14T09:01:11Z</dcterms:modified>
</cp:coreProperties>
</file>